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/>
          <a:lstStyle/>
          <a:p>
            <a:r>
              <a:rPr lang="en-US" dirty="0" smtClean="0"/>
              <a:t>UGBoD “Report”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New “JLab Alumni Group”: networking, mentoring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Please send contact information for former students, postdoc that you think would be interested [johna@anl.gov]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Director’s Safety Council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Ed Brash is user representative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Council strongly focused on safety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Reports significant ‘data analysis’ behind changes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Moving towards more openness to help understand changes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Plan to make resources/information available for users who want to contact representatives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New idea: Reviews of the analysis status/plans of completed experiments?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bylaws: Send comments!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Change of chair line</a:t>
            </a:r>
          </a:p>
          <a:p>
            <a:pPr lvl="1"/>
            <a:r>
              <a:rPr lang="en-US" dirty="0" smtClean="0"/>
              <a:t>2 person (vice, chair, chair, past) becomes</a:t>
            </a:r>
          </a:p>
          <a:p>
            <a:pPr lvl="1"/>
            <a:r>
              <a:rPr lang="en-US" dirty="0" smtClean="0"/>
              <a:t>4 person (vice, chair elect, chair, past)</a:t>
            </a:r>
          </a:p>
          <a:p>
            <a:pPr lvl="1"/>
            <a:r>
              <a:rPr lang="en-US" dirty="0" smtClean="0"/>
              <a:t>Downside: chair term is only one year</a:t>
            </a:r>
          </a:p>
          <a:p>
            <a:pPr lvl="1"/>
            <a:r>
              <a:rPr lang="en-US" dirty="0" smtClean="0"/>
              <a:t>Upside: 2 years before becoming chair, more support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Update non-discrimination statement to include sexual orientation and gender identity</a:t>
            </a:r>
          </a:p>
          <a:p>
            <a:endParaRPr lang="en-US" dirty="0"/>
          </a:p>
          <a:p>
            <a:r>
              <a:rPr lang="en-US" dirty="0" smtClean="0"/>
              <a:t>Brief comment period – send your thoughts!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UGBoD “Report”</vt:lpstr>
      <vt:lpstr>Changes to bylaws: Send comments!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UGBoD “Report”</dc:title>
  <dc:creator>Arrington, John R.</dc:creator>
  <cp:lastModifiedBy>Arrington, John R.</cp:lastModifiedBy>
  <cp:revision>3</cp:revision>
  <dcterms:created xsi:type="dcterms:W3CDTF">2006-08-16T00:00:00Z</dcterms:created>
  <dcterms:modified xsi:type="dcterms:W3CDTF">2014-06-06T13:19:40Z</dcterms:modified>
</cp:coreProperties>
</file>